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PT Sans Narrow"/>
      <p:regular r:id="rId20"/>
      <p:bold r:id="rId21"/>
    </p:embeddedFont>
    <p:embeddedFont>
      <p:font typeface="Open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SansNarrow-regular.fntdata"/><Relationship Id="rId22" Type="http://schemas.openxmlformats.org/officeDocument/2006/relationships/font" Target="fonts/OpenSans-regular.fntdata"/><Relationship Id="rId21" Type="http://schemas.openxmlformats.org/officeDocument/2006/relationships/font" Target="fonts/PTSansNarrow-bold.fntdata"/><Relationship Id="rId24" Type="http://schemas.openxmlformats.org/officeDocument/2006/relationships/font" Target="fonts/OpenSans-italic.fntdata"/><Relationship Id="rId23" Type="http://schemas.openxmlformats.org/officeDocument/2006/relationships/font" Target="fonts/OpenSa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8df66b3e26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8df66b3e26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90f8478b4a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90f8478b4a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8df66b3e26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8df66b3e26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8df66b3e26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8df66b3e26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90f8478b4a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90f8478b4a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90f8478b4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90f8478b4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90f8478b4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90f8478b4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90f8478b4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90f8478b4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90f8478b4a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90f8478b4a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90f8478b4a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90f8478b4a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90f8478b4a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90f8478b4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8df66b3e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8df66b3e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90f8478b4a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90f8478b4a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/>
              <a:t>Luxury Bag Price Analysis and Prediction by ML</a:t>
            </a:r>
            <a:endParaRPr sz="3300"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Bootcamp Final Project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By Yan</a:t>
            </a:r>
            <a:endParaRPr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Analysis</a:t>
            </a:r>
            <a:endParaRPr/>
          </a:p>
        </p:txBody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311700" y="1266325"/>
            <a:ext cx="32982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 Series - </a:t>
            </a:r>
            <a:r>
              <a:rPr lang="en-GB"/>
              <a:t>Prophet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7875" y="1266325"/>
            <a:ext cx="5183101" cy="310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Scheduling</a:t>
            </a:r>
            <a:endParaRPr/>
          </a:p>
        </p:txBody>
      </p:sp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Schedule as daily task to track any update in price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3"/>
          <p:cNvPicPr preferRelativeResize="0"/>
          <p:nvPr/>
        </p:nvPicPr>
        <p:blipFill rotWithShape="1">
          <a:blip r:embed="rId3">
            <a:alphaModFix/>
          </a:blip>
          <a:srcRect b="0" l="2334" r="0" t="0"/>
          <a:stretch/>
        </p:blipFill>
        <p:spPr>
          <a:xfrm>
            <a:off x="406775" y="2182450"/>
            <a:ext cx="4047275" cy="223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Analysis - Outcome</a:t>
            </a:r>
            <a:endParaRPr/>
          </a:p>
        </p:txBody>
      </p:sp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To find out the main reason determine Luxury Bag pricing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LVMH Financial Performance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4"/>
          <p:cNvPicPr preferRelativeResize="0"/>
          <p:nvPr/>
        </p:nvPicPr>
        <p:blipFill rotWithShape="1">
          <a:blip r:embed="rId3">
            <a:alphaModFix/>
          </a:blip>
          <a:srcRect b="3025" l="0" r="0" t="0"/>
          <a:stretch/>
        </p:blipFill>
        <p:spPr>
          <a:xfrm>
            <a:off x="812900" y="2375388"/>
            <a:ext cx="6632324" cy="1922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Analysis - Outcome</a:t>
            </a:r>
            <a:endParaRPr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 Predict Luxury Bag selling price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475" y="1678750"/>
            <a:ext cx="5846075" cy="289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311700" y="1627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</a:t>
            </a:r>
            <a:r>
              <a:rPr lang="en-GB"/>
              <a:t>Visualization</a:t>
            </a:r>
            <a:endParaRPr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25" y="773624"/>
            <a:ext cx="6196398" cy="39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Luxury Bag is keep price up year by year</a:t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 rotWithShape="1">
          <a:blip r:embed="rId3">
            <a:alphaModFix/>
          </a:blip>
          <a:srcRect b="0" l="386" r="386" t="0"/>
          <a:stretch/>
        </p:blipFill>
        <p:spPr>
          <a:xfrm>
            <a:off x="480325" y="1824150"/>
            <a:ext cx="4364575" cy="240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7650" y="2274322"/>
            <a:ext cx="4168374" cy="22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311700" y="1266325"/>
            <a:ext cx="4029000" cy="3322800"/>
          </a:xfrm>
          <a:prstGeom prst="rect">
            <a:avLst/>
          </a:prstGeom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LVMH claim raise prices is to protect its margins in an</a:t>
            </a:r>
            <a:r>
              <a:rPr lang="en-GB"/>
              <a:t> </a:t>
            </a:r>
            <a:r>
              <a:rPr b="1" lang="en-GB"/>
              <a:t>inflationary environment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It increases the production and operation cost</a:t>
            </a:r>
            <a:endParaRPr b="1"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0625" y="247750"/>
            <a:ext cx="4695902" cy="451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I</a:t>
            </a:r>
            <a:r>
              <a:rPr lang="en-GB"/>
              <a:t>nflation rate and Chanel bag selling price are not in close relationship</a:t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225" y="2017263"/>
            <a:ext cx="3694766" cy="264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175" y="2017275"/>
            <a:ext cx="3524525" cy="274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8452" y="2405462"/>
            <a:ext cx="1249700" cy="102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Objective</a:t>
            </a:r>
            <a:endParaRPr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A</a:t>
            </a:r>
            <a:r>
              <a:rPr lang="en-GB"/>
              <a:t>nalyzes the factors driving </a:t>
            </a:r>
            <a:r>
              <a:rPr lang="en-GB"/>
              <a:t>the</a:t>
            </a:r>
            <a:r>
              <a:rPr lang="en-GB"/>
              <a:t> pricing trend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Forecast of future price movements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Collection -  Source &amp; Method</a:t>
            </a:r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11700" y="1266325"/>
            <a:ext cx="39588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Selling Price for Luxury Bag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Official Website (</a:t>
            </a:r>
            <a:r>
              <a:rPr lang="en-GB" sz="1400"/>
              <a:t>Web Scraping</a:t>
            </a:r>
            <a:r>
              <a:rPr lang="en-GB" sz="1600"/>
              <a:t>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News and fashion article (</a:t>
            </a:r>
            <a:r>
              <a:rPr lang="en-GB" sz="1400"/>
              <a:t>Web Scraping </a:t>
            </a:r>
            <a:r>
              <a:rPr lang="en-GB" sz="1600"/>
              <a:t>)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4572000" y="1152425"/>
            <a:ext cx="4260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Economic Data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Download from Organisation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Data Platform (</a:t>
            </a:r>
            <a:r>
              <a:rPr lang="en-GB" sz="1400"/>
              <a:t>e.g.Statista</a:t>
            </a:r>
            <a:r>
              <a:rPr lang="en-GB" sz="1600"/>
              <a:t>)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6700" y="3097450"/>
            <a:ext cx="3261727" cy="167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50" y="3013413"/>
            <a:ext cx="3692498" cy="175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Storage</a:t>
            </a:r>
            <a:endParaRPr/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394275" y="1152425"/>
            <a:ext cx="3805500" cy="15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Database - MySQL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User Friendly UI Design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Easy to merge and filter data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Connect to I</a:t>
            </a:r>
            <a:r>
              <a:rPr lang="en-GB" sz="1600"/>
              <a:t>DE</a:t>
            </a:r>
            <a:endParaRPr sz="1600"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1800" y="562738"/>
            <a:ext cx="4890026" cy="213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Analysis - F</a:t>
            </a:r>
            <a:r>
              <a:rPr lang="en-GB"/>
              <a:t>actors driving the pricing trend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311700" y="1266325"/>
            <a:ext cx="8520600" cy="15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 out each features by calculating correlation with Price</a:t>
            </a:r>
            <a:endParaRPr/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850" y="1932225"/>
            <a:ext cx="5688141" cy="198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Multiple Linear Regression - By Sklearn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075" y="1930950"/>
            <a:ext cx="3890626" cy="2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4572000" y="2725125"/>
            <a:ext cx="3890700" cy="20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/>
              <a:t>Label</a:t>
            </a:r>
            <a:r>
              <a:rPr lang="en-GB" sz="1200"/>
              <a:t> : Price of Chanel Medium Classic Flap Bag</a:t>
            </a:r>
            <a:endParaRPr sz="1200"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4945" y="3235325"/>
            <a:ext cx="1544817" cy="126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1075" y="1798125"/>
            <a:ext cx="4133875" cy="97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